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Kevin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Sawyer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Kevin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Kevin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Sawyer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Kevin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Tavi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Tavi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Tavi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Sawyer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Flower Defense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Team NoName</a:t>
            </a:r>
          </a:p>
        </p:txBody>
      </p:sp>
      <p:sp>
        <p:nvSpPr>
          <p:cNvPr id="56" name="Shape 56"/>
          <p:cNvSpPr txBox="1"/>
          <p:nvPr/>
        </p:nvSpPr>
        <p:spPr>
          <a:xfrm>
            <a:off x="1080600" y="3915900"/>
            <a:ext cx="69828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chemeClr val="lt1"/>
                </a:solidFill>
              </a:rPr>
              <a:t>A fun, action-filled tower defense game based around defending a forest from an onslaught of robots.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Prototype Ideas</a:t>
            </a:r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Enemies walking along a path - might be difficult to implement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Planting a tower on the map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Upgrading a tower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Towers firing at enemies in range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Choosing multiple maps from menu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Plot</a:t>
            </a:r>
          </a:p>
        </p:txBody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Robots are planning on destroying the forest to use for resources.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The plants of the forest are fighting to defend their home.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It’s up to the plants to stop the robots from getting through the forest clearing back to their base.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Objective</a:t>
            </a:r>
          </a:p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Stop all the robots from getting through the clearing.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If too many robots make it through, they will have enough resources to destroy the entire forest and you lose.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If you make it through all the waves of robots, you win!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UI Rough Concept</a:t>
            </a:r>
          </a:p>
        </p:txBody>
      </p:sp>
      <p:pic>
        <p:nvPicPr>
          <p:cNvPr descr="ui-concept.png"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605" y="1128800"/>
            <a:ext cx="7856788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Rules</a:t>
            </a:r>
          </a:p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Every time a robot makes it through the clearing, you lose a health point.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Defeating a robot gives you points that you can spend to build or upgrade your defenses.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Harder robots give you more points, but cost more health if they get through.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Each wave will have an increasing amount of robots spawning that may be more difficult to defeat.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After each wave, you will have time to build your defenses before the next wave appears.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You can’t place defenses too close to others.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Tower ideas</a:t>
            </a:r>
          </a:p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Seed shooter - single direction/omni-directional (hits one enemy at a time)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Upgrades: longer range, shoots faster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Venus fly trap - bites nearby enemies (initially only one enemy)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Upgrades: quicker cooldown, can hit multiple enemies with one bite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Flower petal - boomerang/omni-directional (pass through enemies)</a:t>
            </a:r>
          </a:p>
          <a:p>
            <a:pPr indent="-228600" lvl="1" marL="914400" rtl="0">
              <a:spcBef>
                <a:spcPts val="0"/>
              </a:spcBef>
              <a:buClr>
                <a:schemeClr val="lt1"/>
              </a:buClr>
            </a:pPr>
            <a:r>
              <a:rPr lang="en">
                <a:solidFill>
                  <a:schemeClr val="lt1"/>
                </a:solidFill>
              </a:rPr>
              <a:t>Upgrades: longer range, shoots faster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Vine wall - stops enemies for a certain amount of time, but has a long cooldown</a:t>
            </a:r>
          </a:p>
          <a:p>
            <a:pPr indent="-228600" lvl="1" marL="914400" rtl="0">
              <a:spcBef>
                <a:spcPts val="0"/>
              </a:spcBef>
            </a:pPr>
            <a:r>
              <a:rPr lang="en"/>
              <a:t>Upgrades: stays up longer, quicker cooldown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Tower ideas</a:t>
            </a:r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chemeClr val="lt1"/>
              </a:buClr>
            </a:pPr>
            <a:r>
              <a:rPr lang="en">
                <a:solidFill>
                  <a:schemeClr val="lt1"/>
                </a:solidFill>
              </a:rPr>
              <a:t>Water gourd - Drops water onto enemies periodically</a:t>
            </a:r>
          </a:p>
          <a:p>
            <a:pPr indent="-228600" lvl="1" marL="914400" rtl="0">
              <a:spcBef>
                <a:spcPts val="0"/>
              </a:spcBef>
              <a:buClr>
                <a:schemeClr val="lt1"/>
              </a:buClr>
            </a:pPr>
            <a:r>
              <a:rPr lang="en">
                <a:solidFill>
                  <a:schemeClr val="lt1"/>
                </a:solidFill>
              </a:rPr>
              <a:t>Wash robots back a bit and short-circuit them for a small period of time</a:t>
            </a:r>
          </a:p>
          <a:p>
            <a:pPr indent="-228600" lvl="1" marL="914400" rtl="0">
              <a:spcBef>
                <a:spcPts val="0"/>
              </a:spcBef>
              <a:buClr>
                <a:schemeClr val="lt1"/>
              </a:buClr>
            </a:pPr>
            <a:r>
              <a:rPr lang="en">
                <a:solidFill>
                  <a:schemeClr val="lt1"/>
                </a:solidFill>
              </a:rPr>
              <a:t>Upgrades: pushes enemies farther back, short-circuited for longer, quicker cooldown</a:t>
            </a:r>
          </a:p>
          <a:p>
            <a:pPr indent="-228600" lvl="0" marL="457200" rtl="0">
              <a:spcBef>
                <a:spcPts val="0"/>
              </a:spcBef>
              <a:buClr>
                <a:schemeClr val="lt1"/>
              </a:buClr>
            </a:pPr>
            <a:r>
              <a:rPr lang="en">
                <a:solidFill>
                  <a:schemeClr val="lt1"/>
                </a:solidFill>
              </a:rPr>
              <a:t>Maple tree - squirts maple syrup sap onto the road and slows enemies down</a:t>
            </a:r>
          </a:p>
          <a:p>
            <a:pPr indent="-228600" lvl="1" marL="914400" rtl="0">
              <a:spcBef>
                <a:spcPts val="0"/>
              </a:spcBef>
              <a:buClr>
                <a:schemeClr val="lt1"/>
              </a:buClr>
            </a:pPr>
            <a:r>
              <a:rPr lang="en">
                <a:solidFill>
                  <a:schemeClr val="lt1"/>
                </a:solidFill>
              </a:rPr>
              <a:t>Upgrades: Slows enemies down even more, covers larger stretch of path with sap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Robot</a:t>
            </a:r>
            <a:r>
              <a:rPr lang="en"/>
              <a:t> ideas</a:t>
            </a:r>
          </a:p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Drone escort - flies over obstacles on road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Rover - variants: small and fast, armored but slower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Carrier - once destroyed, smaller robots come out and must be defeated as well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Boss - large, slow-moving rover that destroys defenses as it goes, but defenses regrow after wave is over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UI Rough Concept</a:t>
            </a:r>
          </a:p>
        </p:txBody>
      </p:sp>
      <p:pic>
        <p:nvPicPr>
          <p:cNvPr descr="ui-concept.png" id="104" name="Shape 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605" y="1128800"/>
            <a:ext cx="7856788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